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62" r:id="rId3"/>
    <p:sldId id="115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2810" autoAdjust="0"/>
  </p:normalViewPr>
  <p:slideViewPr>
    <p:cSldViewPr snapToGrid="0">
      <p:cViewPr varScale="1">
        <p:scale>
          <a:sx n="76" d="100"/>
          <a:sy n="76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63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0008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  <a:endParaRPr lang="ar-AE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1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4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23310" y="572005"/>
            <a:ext cx="152157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الثاني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43118" y="3791806"/>
            <a:ext cx="127470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ورقة 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نوع العمل الذي يود تجربته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نوع العمل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26FF19E-343A-E8D0-CB51-0E0138135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79" t="33587" r="9053" b="5372"/>
          <a:stretch/>
        </p:blipFill>
        <p:spPr>
          <a:xfrm>
            <a:off x="3613818" y="2811647"/>
            <a:ext cx="4346989" cy="338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0B89E2-E4DE-D494-3C73-1FA27A4740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79" t="33587" r="9053" b="5372"/>
          <a:stretch/>
        </p:blipFill>
        <p:spPr>
          <a:xfrm>
            <a:off x="719894" y="341644"/>
            <a:ext cx="10752213" cy="627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4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aisha alshamsi</cp:lastModifiedBy>
  <cp:revision>3</cp:revision>
  <dcterms:created xsi:type="dcterms:W3CDTF">2023-06-12T14:15:26Z</dcterms:created>
  <dcterms:modified xsi:type="dcterms:W3CDTF">2023-12-27T14:23:27Z</dcterms:modified>
</cp:coreProperties>
</file>